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8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759C-A9B9-4B3D-B8F1-02090B462DA6}" type="datetimeFigureOut">
              <a:rPr lang="en-US" smtClean="0"/>
              <a:t>4/24/2015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F0F6-9A63-40DF-BC66-63DB794997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759C-A9B9-4B3D-B8F1-02090B462DA6}" type="datetimeFigureOut">
              <a:rPr lang="en-US" smtClean="0"/>
              <a:t>4/24/2015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F0F6-9A63-40DF-BC66-63DB794997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759C-A9B9-4B3D-B8F1-02090B462DA6}" type="datetimeFigureOut">
              <a:rPr lang="en-US" smtClean="0"/>
              <a:t>4/24/2015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F0F6-9A63-40DF-BC66-63DB794997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759C-A9B9-4B3D-B8F1-02090B462DA6}" type="datetimeFigureOut">
              <a:rPr lang="en-US" smtClean="0"/>
              <a:t>4/24/2015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F0F6-9A63-40DF-BC66-63DB794997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759C-A9B9-4B3D-B8F1-02090B462DA6}" type="datetimeFigureOut">
              <a:rPr lang="en-US" smtClean="0"/>
              <a:t>4/24/2015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F0F6-9A63-40DF-BC66-63DB794997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759C-A9B9-4B3D-B8F1-02090B462DA6}" type="datetimeFigureOut">
              <a:rPr lang="en-US" smtClean="0"/>
              <a:t>4/24/2015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F0F6-9A63-40DF-BC66-63DB794997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759C-A9B9-4B3D-B8F1-02090B462DA6}" type="datetimeFigureOut">
              <a:rPr lang="en-US" smtClean="0"/>
              <a:t>4/24/2015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F0F6-9A63-40DF-BC66-63DB794997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759C-A9B9-4B3D-B8F1-02090B462DA6}" type="datetimeFigureOut">
              <a:rPr lang="en-US" smtClean="0"/>
              <a:t>4/24/2015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F0F6-9A63-40DF-BC66-63DB794997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759C-A9B9-4B3D-B8F1-02090B462DA6}" type="datetimeFigureOut">
              <a:rPr lang="en-US" smtClean="0"/>
              <a:t>4/24/2015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F0F6-9A63-40DF-BC66-63DB794997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759C-A9B9-4B3D-B8F1-02090B462DA6}" type="datetimeFigureOut">
              <a:rPr lang="en-US" smtClean="0"/>
              <a:t>4/24/2015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F0F6-9A63-40DF-BC66-63DB794997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759C-A9B9-4B3D-B8F1-02090B462DA6}" type="datetimeFigureOut">
              <a:rPr lang="en-US" smtClean="0"/>
              <a:t>4/24/2015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F0F6-9A63-40DF-BC66-63DB794997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759C-A9B9-4B3D-B8F1-02090B462DA6}" type="datetimeFigureOut">
              <a:rPr lang="en-US" smtClean="0"/>
              <a:t>4/24/2015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3F0F6-9A63-40DF-BC66-63DB7949972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Picture 54" descr="D:\mha-net\graphics\wild15\Rocket\8 inch worksho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517525"/>
            <a:ext cx="7645400" cy="582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ha-net\graphics\wild15\Rocket\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ha-net\graphics\wild15\Rocket\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ha-net\graphics\wild15\Rocket\d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950" y="854075"/>
            <a:ext cx="2070100" cy="514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ha-net\graphics\wild15\Rocket\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-228600"/>
            <a:ext cx="54864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mha-net\graphics\wild15\Rocket\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650" y="1384300"/>
            <a:ext cx="6108700" cy="408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ha-net\graphics\wild15\Rocket\f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ha-net\graphics\wild15\Rocket\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700" y="361950"/>
            <a:ext cx="4292600" cy="613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ha-net\graphics\wild15\Rocket\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114425"/>
            <a:ext cx="61722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mha-net\graphics\wild15\Rocket\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238" y="1524000"/>
            <a:ext cx="25495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mha-net\graphics\wild15\Rocket\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550" y="177800"/>
            <a:ext cx="3898900" cy="65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ha-net\graphics\wild15\Rocket\8 inch workshop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517525"/>
            <a:ext cx="7645400" cy="582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mha-net\graphics\wild15\Rocket\j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mha-net\graphics\wild15\Rocket\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525" y="539750"/>
            <a:ext cx="4298950" cy="577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mha-net\graphics\wild15\Rocket\k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mha-net\graphics\wild15\Rocket\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ha-net\graphics\wild15\Rocket\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D:\mha-net\graphics\wild15\Rocket\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775" y="1878013"/>
            <a:ext cx="2330450" cy="310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mha-net\graphics\wild15\Rocket\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517525"/>
            <a:ext cx="7645400" cy="582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ha-net\graphics\wild15\Rocket\8 inch workshop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517525"/>
            <a:ext cx="7645400" cy="582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ha-net\graphics\wild15\Rocket\8 inch worksho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517525"/>
            <a:ext cx="7645400" cy="582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ha-net\graphics\wild15\Rocket\8 inch worksho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517525"/>
            <a:ext cx="7645400" cy="582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ha-net\graphics\wild15\Rocket\8 inch worksho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517525"/>
            <a:ext cx="7645400" cy="582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ha-net\graphics\wild15\Rocket\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550" y="409575"/>
            <a:ext cx="2882900" cy="603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ha-net\graphics\wild15\Rocket\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ha-net\graphics\wild15\Rocket\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900" y="571500"/>
            <a:ext cx="3632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Norbert</dc:creator>
  <cp:lastModifiedBy>Norbert</cp:lastModifiedBy>
  <cp:revision>4</cp:revision>
  <dcterms:created xsi:type="dcterms:W3CDTF">2015-04-24T20:42:27Z</dcterms:created>
  <dcterms:modified xsi:type="dcterms:W3CDTF">2015-04-24T21:23:53Z</dcterms:modified>
</cp:coreProperties>
</file>